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60" r:id="rId3"/>
    <p:sldId id="261" r:id="rId4"/>
    <p:sldId id="262" r:id="rId5"/>
    <p:sldId id="265" r:id="rId6"/>
    <p:sldId id="266" r:id="rId7"/>
    <p:sldId id="267" r:id="rId8"/>
    <p:sldId id="269" r:id="rId9"/>
    <p:sldId id="273" r:id="rId10"/>
    <p:sldId id="276" r:id="rId11"/>
    <p:sldId id="278" r:id="rId12"/>
    <p:sldId id="280" r:id="rId13"/>
    <p:sldId id="281" r:id="rId14"/>
    <p:sldId id="282" r:id="rId15"/>
    <p:sldId id="283" r:id="rId16"/>
    <p:sldId id="284" r:id="rId17"/>
    <p:sldId id="286" r:id="rId18"/>
    <p:sldId id="287" r:id="rId19"/>
    <p:sldId id="288" r:id="rId20"/>
    <p:sldId id="290" r:id="rId21"/>
    <p:sldId id="291" r:id="rId22"/>
    <p:sldId id="292" r:id="rId23"/>
  </p:sldIdLst>
  <p:sldSz cx="9906000" cy="6858000" type="A4"/>
  <p:notesSz cx="9906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35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28600" y="228600"/>
            <a:ext cx="9448800" cy="6400800"/>
          </a:xfrm>
          <a:custGeom>
            <a:avLst/>
            <a:gdLst/>
            <a:ahLst/>
            <a:cxnLst/>
            <a:rect l="l" t="t" r="r" b="b"/>
            <a:pathLst>
              <a:path w="9448800" h="6400800">
                <a:moveTo>
                  <a:pt x="0" y="6400800"/>
                </a:moveTo>
                <a:lnTo>
                  <a:pt x="9448800" y="6400800"/>
                </a:lnTo>
                <a:lnTo>
                  <a:pt x="9448800" y="0"/>
                </a:lnTo>
                <a:lnTo>
                  <a:pt x="0" y="0"/>
                </a:lnTo>
                <a:lnTo>
                  <a:pt x="0" y="6400800"/>
                </a:lnTo>
                <a:close/>
              </a:path>
            </a:pathLst>
          </a:custGeom>
          <a:ln w="28575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7909" y="3009836"/>
            <a:ext cx="5250180" cy="300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0" y="1577340"/>
            <a:ext cx="89154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457200"/>
            <a:ext cx="44081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BALANCING</a:t>
            </a:r>
            <a:r>
              <a:rPr sz="2000" b="1" spc="-5" dirty="0">
                <a:latin typeface="Times New Roman"/>
                <a:cs typeface="Times New Roman"/>
              </a:rPr>
              <a:t> COMPLETE </a:t>
            </a:r>
            <a:r>
              <a:rPr sz="2000" b="1" dirty="0">
                <a:latin typeface="Times New Roman"/>
                <a:cs typeface="Times New Roman"/>
              </a:rPr>
              <a:t>DENTURE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228600"/>
            <a:ext cx="9448800" cy="6400800"/>
          </a:xfrm>
          <a:custGeom>
            <a:avLst/>
            <a:gdLst/>
            <a:ahLst/>
            <a:cxnLst/>
            <a:rect l="l" t="t" r="r" b="b"/>
            <a:pathLst>
              <a:path w="9448800" h="6400800">
                <a:moveTo>
                  <a:pt x="0" y="6400800"/>
                </a:moveTo>
                <a:lnTo>
                  <a:pt x="9448800" y="6400800"/>
                </a:lnTo>
                <a:lnTo>
                  <a:pt x="9448800" y="0"/>
                </a:lnTo>
                <a:lnTo>
                  <a:pt x="0" y="0"/>
                </a:lnTo>
                <a:lnTo>
                  <a:pt x="0" y="6400800"/>
                </a:lnTo>
                <a:close/>
              </a:path>
            </a:pathLst>
          </a:custGeom>
          <a:ln w="28575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71600" y="1611871"/>
            <a:ext cx="7240905" cy="4267200"/>
            <a:chOff x="1371600" y="1611871"/>
            <a:chExt cx="7240905" cy="42672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400" y="1611871"/>
              <a:ext cx="3506724" cy="4191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1611871"/>
              <a:ext cx="3200400" cy="42672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57400" y="3505187"/>
              <a:ext cx="6096000" cy="445770"/>
            </a:xfrm>
            <a:custGeom>
              <a:avLst/>
              <a:gdLst/>
              <a:ahLst/>
              <a:cxnLst/>
              <a:rect l="l" t="t" r="r" b="b"/>
              <a:pathLst>
                <a:path w="6096000" h="445770">
                  <a:moveTo>
                    <a:pt x="762000" y="11684"/>
                  </a:moveTo>
                  <a:lnTo>
                    <a:pt x="0" y="11684"/>
                  </a:lnTo>
                  <a:lnTo>
                    <a:pt x="0" y="381012"/>
                  </a:lnTo>
                  <a:lnTo>
                    <a:pt x="762000" y="381012"/>
                  </a:lnTo>
                  <a:lnTo>
                    <a:pt x="762000" y="11684"/>
                  </a:lnTo>
                  <a:close/>
                </a:path>
                <a:path w="6096000" h="445770">
                  <a:moveTo>
                    <a:pt x="2026018" y="0"/>
                  </a:moveTo>
                  <a:lnTo>
                    <a:pt x="1295400" y="0"/>
                  </a:lnTo>
                  <a:lnTo>
                    <a:pt x="1295400" y="369328"/>
                  </a:lnTo>
                  <a:lnTo>
                    <a:pt x="2026018" y="369328"/>
                  </a:lnTo>
                  <a:lnTo>
                    <a:pt x="2026018" y="0"/>
                  </a:lnTo>
                  <a:close/>
                </a:path>
                <a:path w="6096000" h="445770">
                  <a:moveTo>
                    <a:pt x="6095987" y="76212"/>
                  </a:moveTo>
                  <a:lnTo>
                    <a:pt x="5441569" y="76212"/>
                  </a:lnTo>
                  <a:lnTo>
                    <a:pt x="5441569" y="445528"/>
                  </a:lnTo>
                  <a:lnTo>
                    <a:pt x="6095987" y="445528"/>
                  </a:lnTo>
                  <a:lnTo>
                    <a:pt x="6095987" y="762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49751" y="5982970"/>
            <a:ext cx="266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PROFILE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PHOTOGRAPHS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381000"/>
            <a:ext cx="2339340" cy="1905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5400" y="399415"/>
            <a:ext cx="4343400" cy="56965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2819400"/>
            <a:ext cx="4401693" cy="3657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7000" y="381000"/>
            <a:ext cx="2158365" cy="1905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93457" y="2388615"/>
            <a:ext cx="3063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INTER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OCCLUSAL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RECORDS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9865" y="6211570"/>
            <a:ext cx="38658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PROGRAMM</a:t>
            </a:r>
            <a:r>
              <a:rPr sz="1800" spc="-50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NG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</a:t>
            </a:r>
            <a:r>
              <a:rPr sz="1800" spc="-105" dirty="0">
                <a:latin typeface="Times New Roman"/>
                <a:cs typeface="Times New Roman"/>
              </a:rPr>
              <a:t>R</a:t>
            </a:r>
            <a:r>
              <a:rPr sz="1800" dirty="0">
                <a:latin typeface="Times New Roman"/>
                <a:cs typeface="Times New Roman"/>
              </a:rPr>
              <a:t>T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CU</a:t>
            </a:r>
            <a:r>
              <a:rPr sz="1800" spc="-20" dirty="0">
                <a:latin typeface="Times New Roman"/>
                <a:cs typeface="Times New Roman"/>
              </a:rPr>
              <a:t>L</a:t>
            </a:r>
            <a:r>
              <a:rPr sz="1800" spc="-204" dirty="0">
                <a:latin typeface="Times New Roman"/>
                <a:cs typeface="Times New Roman"/>
              </a:rPr>
              <a:t>A</a:t>
            </a:r>
            <a:r>
              <a:rPr sz="1800" spc="-40" dirty="0">
                <a:latin typeface="Times New Roman"/>
                <a:cs typeface="Times New Roman"/>
              </a:rPr>
              <a:t>T</a:t>
            </a:r>
            <a:r>
              <a:rPr sz="1800" spc="-5" dirty="0">
                <a:latin typeface="Times New Roman"/>
                <a:cs typeface="Times New Roman"/>
              </a:rPr>
              <a:t>OR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0" y="3429000"/>
            <a:ext cx="3543300" cy="2362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0" y="3429000"/>
            <a:ext cx="3200400" cy="2400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400" y="762000"/>
            <a:ext cx="4648200" cy="1981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62600" y="762000"/>
            <a:ext cx="3467100" cy="19812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29029" y="2857500"/>
            <a:ext cx="2534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ANTER</a:t>
            </a:r>
            <a:r>
              <a:rPr sz="1800" spc="-45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OR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4" dirty="0">
                <a:latin typeface="Times New Roman"/>
                <a:cs typeface="Times New Roman"/>
              </a:rPr>
              <a:t>W</a:t>
            </a:r>
            <a:r>
              <a:rPr sz="1800" spc="-5" dirty="0">
                <a:latin typeface="Times New Roman"/>
                <a:cs typeface="Times New Roman"/>
              </a:rPr>
              <a:t>AX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</a:t>
            </a:r>
            <a:r>
              <a:rPr sz="1800" spc="-105" dirty="0">
                <a:latin typeface="Times New Roman"/>
                <a:cs typeface="Times New Roman"/>
              </a:rPr>
              <a:t>R</a:t>
            </a:r>
            <a:r>
              <a:rPr sz="1800" spc="-5" dirty="0">
                <a:latin typeface="Times New Roman"/>
                <a:cs typeface="Times New Roman"/>
              </a:rPr>
              <a:t>Y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78778" y="2769552"/>
            <a:ext cx="25990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TEETH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</a:t>
            </a:r>
            <a:r>
              <a:rPr sz="1800" spc="-10" dirty="0">
                <a:latin typeface="Times New Roman"/>
                <a:cs typeface="Times New Roman"/>
              </a:rPr>
              <a:t>R</a:t>
            </a:r>
            <a:r>
              <a:rPr sz="1800" dirty="0">
                <a:latin typeface="Times New Roman"/>
                <a:cs typeface="Times New Roman"/>
              </a:rPr>
              <a:t>ANG</a:t>
            </a:r>
            <a:r>
              <a:rPr sz="1800" spc="-10" dirty="0">
                <a:latin typeface="Times New Roman"/>
                <a:cs typeface="Times New Roman"/>
              </a:rPr>
              <a:t>E</a:t>
            </a:r>
            <a:r>
              <a:rPr sz="1800" dirty="0">
                <a:latin typeface="Times New Roman"/>
                <a:cs typeface="Times New Roman"/>
              </a:rPr>
              <a:t>MEN</a:t>
            </a:r>
            <a:r>
              <a:rPr sz="1800" spc="-90" dirty="0">
                <a:latin typeface="Times New Roman"/>
                <a:cs typeface="Times New Roman"/>
              </a:rPr>
              <a:t>T</a:t>
            </a:r>
            <a:r>
              <a:rPr sz="180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FRONT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V</a:t>
            </a:r>
            <a:r>
              <a:rPr sz="1800" spc="-45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EW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87550" y="5895022"/>
            <a:ext cx="2425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GHT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L</a:t>
            </a:r>
            <a:r>
              <a:rPr sz="1800" spc="-204" dirty="0">
                <a:latin typeface="Times New Roman"/>
                <a:cs typeface="Times New Roman"/>
              </a:rPr>
              <a:t>A</a:t>
            </a:r>
            <a:r>
              <a:rPr sz="1800" spc="-5" dirty="0">
                <a:latin typeface="Times New Roman"/>
                <a:cs typeface="Times New Roman"/>
              </a:rPr>
              <a:t>TERAL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V</a:t>
            </a:r>
            <a:r>
              <a:rPr sz="1800" spc="-45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EW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74765" y="5906770"/>
            <a:ext cx="2273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L</a:t>
            </a:r>
            <a:r>
              <a:rPr sz="1800" dirty="0">
                <a:latin typeface="Times New Roman"/>
                <a:cs typeface="Times New Roman"/>
              </a:rPr>
              <a:t>EFT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L</a:t>
            </a:r>
            <a:r>
              <a:rPr sz="1800" spc="-204" dirty="0">
                <a:latin typeface="Times New Roman"/>
                <a:cs typeface="Times New Roman"/>
              </a:rPr>
              <a:t>A</a:t>
            </a:r>
            <a:r>
              <a:rPr sz="1800" spc="-5" dirty="0">
                <a:latin typeface="Times New Roman"/>
                <a:cs typeface="Times New Roman"/>
              </a:rPr>
              <a:t>TERAL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V</a:t>
            </a:r>
            <a:r>
              <a:rPr sz="1800" spc="-45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EW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0" y="457200"/>
            <a:ext cx="3886200" cy="2590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1060" y="457200"/>
            <a:ext cx="4058920" cy="2590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3739" y="3733800"/>
            <a:ext cx="4577461" cy="2209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4800" y="3733800"/>
            <a:ext cx="4572000" cy="2209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70503" y="3238753"/>
            <a:ext cx="3593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COMPLETE DENTURE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INSERTION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48688" y="6135370"/>
            <a:ext cx="2360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CENTRIC OCCLUSION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8265" y="6123622"/>
            <a:ext cx="267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PROTRUSIVE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CONTACTS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0" y="457200"/>
            <a:ext cx="31737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imes New Roman"/>
                <a:cs typeface="Times New Roman"/>
              </a:rPr>
              <a:t>CAST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165" dirty="0">
                <a:latin typeface="Times New Roman"/>
                <a:cs typeface="Times New Roman"/>
              </a:rPr>
              <a:t>P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spc="-90" dirty="0">
                <a:latin typeface="Times New Roman"/>
                <a:cs typeface="Times New Roman"/>
              </a:rPr>
              <a:t>R</a:t>
            </a:r>
            <a:r>
              <a:rPr sz="2000" b="1" spc="5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IAL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D</a:t>
            </a:r>
            <a:r>
              <a:rPr sz="2000" b="1" dirty="0">
                <a:latin typeface="Times New Roman"/>
                <a:cs typeface="Times New Roman"/>
              </a:rPr>
              <a:t>E</a:t>
            </a:r>
            <a:r>
              <a:rPr sz="2000" b="1" spc="-5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URE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228600"/>
            <a:ext cx="9448800" cy="6400800"/>
          </a:xfrm>
          <a:custGeom>
            <a:avLst/>
            <a:gdLst/>
            <a:ahLst/>
            <a:cxnLst/>
            <a:rect l="l" t="t" r="r" b="b"/>
            <a:pathLst>
              <a:path w="9448800" h="6400800">
                <a:moveTo>
                  <a:pt x="0" y="6400800"/>
                </a:moveTo>
                <a:lnTo>
                  <a:pt x="9448800" y="6400800"/>
                </a:lnTo>
                <a:lnTo>
                  <a:pt x="9448800" y="0"/>
                </a:lnTo>
                <a:lnTo>
                  <a:pt x="0" y="0"/>
                </a:lnTo>
                <a:lnTo>
                  <a:pt x="0" y="6400800"/>
                </a:lnTo>
                <a:close/>
              </a:path>
            </a:pathLst>
          </a:custGeom>
          <a:ln w="28575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1447800"/>
            <a:ext cx="4689856" cy="429907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46375" y="5895022"/>
            <a:ext cx="4302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CAST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PARTIAL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DENTURE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FRAME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WORK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913" y="1524000"/>
            <a:ext cx="3888486" cy="330822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1524000"/>
            <a:ext cx="4238117" cy="32866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98775" y="5056504"/>
            <a:ext cx="4076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0" dirty="0">
                <a:latin typeface="Times New Roman"/>
                <a:cs typeface="Times New Roman"/>
              </a:rPr>
              <a:t>W</a:t>
            </a:r>
            <a:r>
              <a:rPr sz="1800" spc="-5" dirty="0">
                <a:latin typeface="Times New Roman"/>
                <a:cs typeface="Times New Roman"/>
              </a:rPr>
              <a:t>AX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</a:t>
            </a:r>
            <a:r>
              <a:rPr sz="1800" spc="-105" dirty="0">
                <a:latin typeface="Times New Roman"/>
                <a:cs typeface="Times New Roman"/>
              </a:rPr>
              <a:t>R</a:t>
            </a:r>
            <a:r>
              <a:rPr sz="1800" spc="-210" dirty="0">
                <a:latin typeface="Times New Roman"/>
                <a:cs typeface="Times New Roman"/>
              </a:rPr>
              <a:t>Y</a:t>
            </a:r>
            <a:r>
              <a:rPr sz="1800" spc="-20" dirty="0">
                <a:latin typeface="Times New Roman"/>
                <a:cs typeface="Times New Roman"/>
              </a:rPr>
              <a:t>-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N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CAST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70" dirty="0">
                <a:latin typeface="Times New Roman"/>
                <a:cs typeface="Times New Roman"/>
              </a:rPr>
              <a:t>P</a:t>
            </a:r>
            <a:r>
              <a:rPr sz="1800" spc="-5" dirty="0">
                <a:latin typeface="Times New Roman"/>
                <a:cs typeface="Times New Roman"/>
              </a:rPr>
              <a:t>A</a:t>
            </a:r>
            <a:r>
              <a:rPr sz="1800" spc="-105" dirty="0">
                <a:latin typeface="Times New Roman"/>
                <a:cs typeface="Times New Roman"/>
              </a:rPr>
              <a:t>R</a:t>
            </a:r>
            <a:r>
              <a:rPr sz="1800" dirty="0">
                <a:latin typeface="Times New Roman"/>
                <a:cs typeface="Times New Roman"/>
              </a:rPr>
              <a:t>T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AL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DENTURE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838200"/>
            <a:ext cx="4525263" cy="21767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3624529"/>
            <a:ext cx="4534408" cy="2209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9200" y="3624529"/>
            <a:ext cx="4503165" cy="22098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898775" y="3150870"/>
            <a:ext cx="4076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0" dirty="0">
                <a:latin typeface="Times New Roman"/>
                <a:cs typeface="Times New Roman"/>
              </a:rPr>
              <a:t>W</a:t>
            </a:r>
            <a:r>
              <a:rPr sz="1800" spc="-5" dirty="0">
                <a:latin typeface="Times New Roman"/>
                <a:cs typeface="Times New Roman"/>
              </a:rPr>
              <a:t>AX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</a:t>
            </a:r>
            <a:r>
              <a:rPr sz="1800" spc="-105" dirty="0">
                <a:latin typeface="Times New Roman"/>
                <a:cs typeface="Times New Roman"/>
              </a:rPr>
              <a:t>R</a:t>
            </a:r>
            <a:r>
              <a:rPr sz="1800" spc="-210" dirty="0">
                <a:latin typeface="Times New Roman"/>
                <a:cs typeface="Times New Roman"/>
              </a:rPr>
              <a:t>Y</a:t>
            </a:r>
            <a:r>
              <a:rPr sz="1800" spc="-20" dirty="0">
                <a:latin typeface="Times New Roman"/>
                <a:cs typeface="Times New Roman"/>
              </a:rPr>
              <a:t>-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N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CAST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70" dirty="0">
                <a:latin typeface="Times New Roman"/>
                <a:cs typeface="Times New Roman"/>
              </a:rPr>
              <a:t>P</a:t>
            </a:r>
            <a:r>
              <a:rPr sz="1800" spc="-5" dirty="0">
                <a:latin typeface="Times New Roman"/>
                <a:cs typeface="Times New Roman"/>
              </a:rPr>
              <a:t>A</a:t>
            </a:r>
            <a:r>
              <a:rPr sz="1800" spc="-105" dirty="0">
                <a:latin typeface="Times New Roman"/>
                <a:cs typeface="Times New Roman"/>
              </a:rPr>
              <a:t>R</a:t>
            </a:r>
            <a:r>
              <a:rPr sz="1800" dirty="0">
                <a:latin typeface="Times New Roman"/>
                <a:cs typeface="Times New Roman"/>
              </a:rPr>
              <a:t>T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AL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DENTURE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155700"/>
            <a:ext cx="4191000" cy="3416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0304" y="1143000"/>
            <a:ext cx="4453255" cy="3352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44470" y="4827904"/>
            <a:ext cx="4646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CAST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PARTIAL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DENTURE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INSERTION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DONE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7390" y="1447800"/>
            <a:ext cx="4009009" cy="3733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1447800"/>
            <a:ext cx="4572000" cy="37689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203829" y="5437504"/>
            <a:ext cx="36633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FINISHING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POLISHING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DONE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81400" y="762000"/>
            <a:ext cx="31242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smtClean="0">
                <a:latin typeface="Times New Roman"/>
                <a:cs typeface="Times New Roman"/>
              </a:rPr>
              <a:t>OC</a:t>
            </a:r>
            <a:r>
              <a:rPr lang="en-IN" sz="2000" b="1" spc="-5" dirty="0" smtClean="0">
                <a:latin typeface="Times New Roman"/>
                <a:cs typeface="Times New Roman"/>
              </a:rPr>
              <a:t>C</a:t>
            </a:r>
            <a:r>
              <a:rPr sz="2000" b="1" spc="-5" smtClean="0">
                <a:latin typeface="Times New Roman"/>
                <a:cs typeface="Times New Roman"/>
              </a:rPr>
              <a:t>ULAR</a:t>
            </a:r>
            <a:r>
              <a:rPr sz="2000" b="1" spc="-35" smtClean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PROSTHESIS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400" y="1752600"/>
            <a:ext cx="2743200" cy="41202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360" y="1752600"/>
            <a:ext cx="2553589" cy="410730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8000" y="1752600"/>
            <a:ext cx="2275839" cy="41148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12152" y="5895022"/>
            <a:ext cx="17881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259" marR="5080" indent="-416559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RIGHT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LATERAL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PROFILE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2640" y="5895022"/>
            <a:ext cx="1635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5080" indent="-34036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LEFT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LATERAL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PROFILE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22751" y="5966142"/>
            <a:ext cx="2540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PROFILE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PHOTOGRAPH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352550"/>
            <a:ext cx="3157728" cy="26098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1900" y="1123950"/>
            <a:ext cx="2781300" cy="3810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05600" y="1200150"/>
            <a:ext cx="2764154" cy="3429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84371" y="482853"/>
            <a:ext cx="21666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/>
              <a:t>IRIS</a:t>
            </a:r>
            <a:r>
              <a:rPr sz="2000" spc="15" dirty="0"/>
              <a:t> </a:t>
            </a:r>
            <a:r>
              <a:rPr sz="2000" spc="-10" dirty="0"/>
              <a:t>POSITIONING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4591684" y="4644728"/>
            <a:ext cx="4328795" cy="63563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664460">
              <a:lnSpc>
                <a:spcPct val="100000"/>
              </a:lnSpc>
              <a:spcBef>
                <a:spcPts val="340"/>
              </a:spcBef>
            </a:pPr>
            <a:r>
              <a:rPr sz="1800" spc="-25" dirty="0">
                <a:latin typeface="Times New Roman"/>
                <a:cs typeface="Times New Roman"/>
              </a:rPr>
              <a:t>L</a:t>
            </a:r>
            <a:r>
              <a:rPr sz="1800" spc="-204" dirty="0">
                <a:latin typeface="Times New Roman"/>
                <a:cs typeface="Times New Roman"/>
              </a:rPr>
              <a:t>A</a:t>
            </a:r>
            <a:r>
              <a:rPr sz="1800" dirty="0">
                <a:latin typeface="Times New Roman"/>
                <a:cs typeface="Times New Roman"/>
              </a:rPr>
              <a:t>TER</a:t>
            </a:r>
            <a:r>
              <a:rPr sz="1800" spc="-10" dirty="0">
                <a:latin typeface="Times New Roman"/>
                <a:cs typeface="Times New Roman"/>
              </a:rPr>
              <a:t>A</a:t>
            </a:r>
            <a:r>
              <a:rPr sz="1800" dirty="0">
                <a:latin typeface="Times New Roman"/>
                <a:cs typeface="Times New Roman"/>
              </a:rPr>
              <a:t>L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</a:t>
            </a:r>
            <a:r>
              <a:rPr sz="1800" spc="-45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EW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latin typeface="Times New Roman"/>
                <a:cs typeface="Times New Roman"/>
              </a:rPr>
              <a:t>FRONT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V</a:t>
            </a:r>
            <a:r>
              <a:rPr sz="1800" spc="-45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EW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2273" y="1600200"/>
            <a:ext cx="2291714" cy="3429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600200"/>
            <a:ext cx="2282951" cy="3429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98541" y="1600200"/>
            <a:ext cx="2292857" cy="3429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67600" y="1600200"/>
            <a:ext cx="2149729" cy="3429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670175" y="5361304"/>
            <a:ext cx="44608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OCCLUAR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PROSTHESIS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INSERTION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DONE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62400" y="762000"/>
            <a:ext cx="28625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latin typeface="Times New Roman"/>
                <a:cs typeface="Times New Roman"/>
              </a:rPr>
              <a:t>IMMEDIATE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DENTURE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420" y="1752600"/>
            <a:ext cx="3874516" cy="1905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0400" y="1600200"/>
            <a:ext cx="2505836" cy="2057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1109" y="1600200"/>
            <a:ext cx="2633091" cy="2057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266" y="4267250"/>
            <a:ext cx="3912997" cy="189814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53000" y="4114850"/>
            <a:ext cx="3124200" cy="228828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01015" y="3684206"/>
            <a:ext cx="33534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PRE-EXTRACTION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INTRAORAL</a:t>
            </a:r>
            <a:endParaRPr sz="1800">
              <a:latin typeface="Times New Roman"/>
              <a:cs typeface="Times New Roman"/>
            </a:endParaRPr>
          </a:p>
          <a:p>
            <a:pPr marR="4445" algn="ctr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PHOTOGRAPH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2932" y="6199822"/>
            <a:ext cx="3670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Times New Roman"/>
                <a:cs typeface="Times New Roman"/>
              </a:rPr>
              <a:t>IMMEDIATE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DENTURE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INSERTION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706247"/>
            <a:ext cx="3316985" cy="51851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72048" y="685800"/>
            <a:ext cx="3008502" cy="524611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972182" y="2674099"/>
            <a:ext cx="950594" cy="369570"/>
          </a:xfrm>
          <a:custGeom>
            <a:avLst/>
            <a:gdLst/>
            <a:ahLst/>
            <a:cxnLst/>
            <a:rect l="l" t="t" r="r" b="b"/>
            <a:pathLst>
              <a:path w="950594" h="369569">
                <a:moveTo>
                  <a:pt x="950264" y="0"/>
                </a:moveTo>
                <a:lnTo>
                  <a:pt x="0" y="0"/>
                </a:lnTo>
                <a:lnTo>
                  <a:pt x="0" y="369328"/>
                </a:lnTo>
                <a:lnTo>
                  <a:pt x="950264" y="369328"/>
                </a:lnTo>
                <a:lnTo>
                  <a:pt x="950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07969" y="2718930"/>
            <a:ext cx="950594" cy="369570"/>
          </a:xfrm>
          <a:custGeom>
            <a:avLst/>
            <a:gdLst/>
            <a:ahLst/>
            <a:cxnLst/>
            <a:rect l="l" t="t" r="r" b="b"/>
            <a:pathLst>
              <a:path w="950595" h="369569">
                <a:moveTo>
                  <a:pt x="950264" y="0"/>
                </a:moveTo>
                <a:lnTo>
                  <a:pt x="0" y="0"/>
                </a:lnTo>
                <a:lnTo>
                  <a:pt x="0" y="369328"/>
                </a:lnTo>
                <a:lnTo>
                  <a:pt x="950264" y="369328"/>
                </a:lnTo>
                <a:lnTo>
                  <a:pt x="950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64276" y="2503792"/>
            <a:ext cx="950594" cy="369570"/>
          </a:xfrm>
          <a:custGeom>
            <a:avLst/>
            <a:gdLst/>
            <a:ahLst/>
            <a:cxnLst/>
            <a:rect l="l" t="t" r="r" b="b"/>
            <a:pathLst>
              <a:path w="950595" h="369569">
                <a:moveTo>
                  <a:pt x="950264" y="0"/>
                </a:moveTo>
                <a:lnTo>
                  <a:pt x="0" y="0"/>
                </a:lnTo>
                <a:lnTo>
                  <a:pt x="0" y="369328"/>
                </a:lnTo>
                <a:lnTo>
                  <a:pt x="950264" y="369328"/>
                </a:lnTo>
                <a:lnTo>
                  <a:pt x="950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52461" y="2485758"/>
            <a:ext cx="950594" cy="369570"/>
          </a:xfrm>
          <a:custGeom>
            <a:avLst/>
            <a:gdLst/>
            <a:ahLst/>
            <a:cxnLst/>
            <a:rect l="l" t="t" r="r" b="b"/>
            <a:pathLst>
              <a:path w="950595" h="369569">
                <a:moveTo>
                  <a:pt x="950264" y="0"/>
                </a:moveTo>
                <a:lnTo>
                  <a:pt x="0" y="0"/>
                </a:lnTo>
                <a:lnTo>
                  <a:pt x="0" y="369328"/>
                </a:lnTo>
                <a:lnTo>
                  <a:pt x="950264" y="369328"/>
                </a:lnTo>
                <a:lnTo>
                  <a:pt x="950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66289" y="5971222"/>
            <a:ext cx="21932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PRE-EXTRACTION</a:t>
            </a:r>
            <a:endParaRPr sz="20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PHOTOGRAPH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49646" y="5971222"/>
            <a:ext cx="26993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latin typeface="Times New Roman"/>
                <a:cs typeface="Times New Roman"/>
              </a:rPr>
              <a:t>IMMEDIATE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DENTURE</a:t>
            </a:r>
            <a:endParaRPr sz="20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spc="-25" dirty="0">
                <a:latin typeface="Times New Roman"/>
                <a:cs typeface="Times New Roman"/>
              </a:rPr>
              <a:t>INSERTION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10000" y="838200"/>
            <a:ext cx="29857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imes New Roman"/>
                <a:cs typeface="Times New Roman"/>
              </a:rPr>
              <a:t>ANTERIOR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BITE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PLANE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197607"/>
            <a:ext cx="3048000" cy="20695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000" y="2197607"/>
            <a:ext cx="2667000" cy="20647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10807" y="2209800"/>
            <a:ext cx="3325114" cy="26670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22057" y="4446523"/>
            <a:ext cx="3662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FINISHING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AND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POLISHING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DONE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6100" y="4980304"/>
            <a:ext cx="1907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INSERTION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DONE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680" y="838200"/>
            <a:ext cx="4833620" cy="20614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5600" y="3710051"/>
            <a:ext cx="4267200" cy="21568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1748" y="838200"/>
            <a:ext cx="3989451" cy="200520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610990" y="3162236"/>
            <a:ext cx="29927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POSTERIOR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DISOCCLUSION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0" y="1143000"/>
            <a:ext cx="4419600" cy="428663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1143000"/>
            <a:ext cx="4244213" cy="4343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48000" y="5638800"/>
            <a:ext cx="3662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FINISHING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AND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POLISHING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DONE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2209800" y="533400"/>
            <a:ext cx="63912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-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MESH</a:t>
            </a:r>
            <a:r>
              <a:rPr kumimoji="0" lang="en-IN" sz="2000" b="1" i="0" u="none" strike="noStrike" kern="0" cap="none" spc="-4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</a:t>
            </a:r>
            <a:r>
              <a:rPr kumimoji="0" lang="en-IN" sz="2000" b="1" i="0" u="none" strike="noStrike" kern="0" cap="none" spc="-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REINFORCED</a:t>
            </a:r>
            <a:r>
              <a:rPr kumimoji="0" lang="en-IN" sz="2000" b="1" i="0" u="none" strike="noStrike" kern="0" cap="none" spc="5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</a:t>
            </a:r>
            <a:r>
              <a:rPr kumimoji="0" lang="en-IN" sz="2000" b="1" i="0" u="none" strike="noStrike" kern="0" cap="none" spc="-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SINGLE</a:t>
            </a:r>
            <a:r>
              <a:rPr kumimoji="0" lang="en-IN" sz="2000" b="1" i="0" u="none" strike="noStrike" kern="0" cap="none" spc="1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</a:t>
            </a:r>
            <a:r>
              <a:rPr kumimoji="0" lang="en-IN" sz="2000" b="1" i="0" u="none" strike="noStrike" kern="0" cap="none" spc="-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COMPLETE</a:t>
            </a:r>
            <a:r>
              <a:rPr kumimoji="0" lang="en-IN" sz="2000" b="1" i="0" u="none" strike="noStrike" kern="0" cap="none" spc="2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</a:t>
            </a:r>
            <a:r>
              <a:rPr kumimoji="0" lang="en-IN" sz="2000" b="1" i="0" u="none" strike="noStrike" kern="0" cap="none" spc="-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DENTURE</a:t>
            </a:r>
            <a:endParaRPr kumimoji="0" lang="en-IN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600" y="381000"/>
            <a:ext cx="4253992" cy="1752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381000"/>
            <a:ext cx="3687445" cy="1752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62800" y="2286000"/>
            <a:ext cx="2337816" cy="3657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90800" y="2286000"/>
            <a:ext cx="2633345" cy="1905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7200" y="4724400"/>
            <a:ext cx="2822702" cy="1828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1000" y="4724400"/>
            <a:ext cx="2647696" cy="18288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57729" y="4298315"/>
            <a:ext cx="3763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Calibri"/>
                <a:cs typeface="Calibri"/>
              </a:rPr>
              <a:t>SINGLE</a:t>
            </a:r>
            <a:r>
              <a:rPr sz="1800" spc="-35">
                <a:latin typeface="Calibri"/>
                <a:cs typeface="Calibri"/>
              </a:rPr>
              <a:t> </a:t>
            </a:r>
            <a:r>
              <a:rPr sz="1800" spc="-25" smtClean="0">
                <a:latin typeface="Calibri"/>
                <a:cs typeface="Calibri"/>
              </a:rPr>
              <a:t>COMPL</a:t>
            </a:r>
            <a:r>
              <a:rPr lang="en-IN" sz="1800" spc="-25" dirty="0" smtClean="0">
                <a:latin typeface="Calibri"/>
                <a:cs typeface="Calibri"/>
              </a:rPr>
              <a:t>E</a:t>
            </a:r>
            <a:r>
              <a:rPr sz="1800" spc="-25" smtClean="0">
                <a:latin typeface="Calibri"/>
                <a:cs typeface="Calibri"/>
              </a:rPr>
              <a:t>TE </a:t>
            </a:r>
            <a:r>
              <a:rPr sz="1800" spc="-5" dirty="0">
                <a:latin typeface="Calibri"/>
                <a:cs typeface="Calibri"/>
              </a:rPr>
              <a:t>DENTURE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INSERTION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28559" y="6047422"/>
            <a:ext cx="15576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PROFILE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PHOTOGRAPH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43800" y="3352787"/>
            <a:ext cx="533400" cy="369570"/>
          </a:xfrm>
          <a:custGeom>
            <a:avLst/>
            <a:gdLst/>
            <a:ahLst/>
            <a:cxnLst/>
            <a:rect l="l" t="t" r="r" b="b"/>
            <a:pathLst>
              <a:path w="533400" h="369570">
                <a:moveTo>
                  <a:pt x="533400" y="0"/>
                </a:moveTo>
                <a:lnTo>
                  <a:pt x="0" y="0"/>
                </a:lnTo>
                <a:lnTo>
                  <a:pt x="0" y="369328"/>
                </a:lnTo>
                <a:lnTo>
                  <a:pt x="533400" y="369328"/>
                </a:lnTo>
                <a:lnTo>
                  <a:pt x="533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34400" y="3428987"/>
            <a:ext cx="533400" cy="369570"/>
          </a:xfrm>
          <a:custGeom>
            <a:avLst/>
            <a:gdLst/>
            <a:ahLst/>
            <a:cxnLst/>
            <a:rect l="l" t="t" r="r" b="b"/>
            <a:pathLst>
              <a:path w="533400" h="369570">
                <a:moveTo>
                  <a:pt x="533400" y="0"/>
                </a:moveTo>
                <a:lnTo>
                  <a:pt x="0" y="0"/>
                </a:lnTo>
                <a:lnTo>
                  <a:pt x="0" y="369328"/>
                </a:lnTo>
                <a:lnTo>
                  <a:pt x="533400" y="369328"/>
                </a:lnTo>
                <a:lnTo>
                  <a:pt x="533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00400" y="533400"/>
            <a:ext cx="45821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Times New Roman"/>
                <a:cs typeface="Times New Roman"/>
              </a:rPr>
              <a:t>TOOTH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SUPPORTED</a:t>
            </a:r>
            <a:r>
              <a:rPr sz="2000" b="1" spc="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OVERDENTURE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5200" y="1219200"/>
            <a:ext cx="3352800" cy="2133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1219200"/>
            <a:ext cx="2964815" cy="3200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5200" y="3733800"/>
            <a:ext cx="2929254" cy="2819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34200" y="1219200"/>
            <a:ext cx="2444750" cy="21336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34200" y="3886162"/>
            <a:ext cx="2438400" cy="265811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94403" y="3379470"/>
            <a:ext cx="2374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TOOTH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PREPARATION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1672" y="4522787"/>
            <a:ext cx="2449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PR</a:t>
            </a:r>
            <a:r>
              <a:rPr sz="1800" spc="-50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MA</a:t>
            </a:r>
            <a:r>
              <a:rPr sz="1800" spc="-110" dirty="0">
                <a:latin typeface="Times New Roman"/>
                <a:cs typeface="Times New Roman"/>
              </a:rPr>
              <a:t>R</a:t>
            </a:r>
            <a:r>
              <a:rPr sz="1800" dirty="0">
                <a:latin typeface="Times New Roman"/>
                <a:cs typeface="Times New Roman"/>
              </a:rPr>
              <a:t>Y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MP</a:t>
            </a:r>
            <a:r>
              <a:rPr sz="1800" spc="-10" dirty="0">
                <a:latin typeface="Times New Roman"/>
                <a:cs typeface="Times New Roman"/>
              </a:rPr>
              <a:t>R</a:t>
            </a:r>
            <a:r>
              <a:rPr sz="1800" dirty="0">
                <a:latin typeface="Times New Roman"/>
                <a:cs typeface="Times New Roman"/>
              </a:rPr>
              <a:t>ES</a:t>
            </a:r>
            <a:r>
              <a:rPr sz="1800" spc="-10" dirty="0">
                <a:latin typeface="Times New Roman"/>
                <a:cs typeface="Times New Roman"/>
              </a:rPr>
              <a:t>S</a:t>
            </a:r>
            <a:r>
              <a:rPr sz="1800" spc="-40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49159" y="3455670"/>
            <a:ext cx="1813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ME</a:t>
            </a:r>
            <a:r>
              <a:rPr sz="1800" spc="-145" dirty="0">
                <a:latin typeface="Times New Roman"/>
                <a:cs typeface="Times New Roman"/>
              </a:rPr>
              <a:t>T</a:t>
            </a:r>
            <a:r>
              <a:rPr sz="1800" spc="-5" dirty="0">
                <a:latin typeface="Times New Roman"/>
                <a:cs typeface="Times New Roman"/>
              </a:rPr>
              <a:t>AL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COP</a:t>
            </a:r>
            <a:r>
              <a:rPr sz="1800" spc="-45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NGS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0" y="3505200"/>
            <a:ext cx="3200400" cy="201460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7800" y="3505200"/>
            <a:ext cx="3581400" cy="20271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8000" y="838200"/>
            <a:ext cx="2346579" cy="1905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000" y="838200"/>
            <a:ext cx="1828800" cy="19066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72283" y="838200"/>
            <a:ext cx="2375916" cy="1905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53000" y="838200"/>
            <a:ext cx="1847977" cy="19050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13684" y="2998470"/>
            <a:ext cx="3662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FINISHING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AND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POLISHING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DONE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70175" y="5754370"/>
            <a:ext cx="5130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TOOTH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SUPPORTED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OVERDENTURE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INSERTION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200" y="1143000"/>
            <a:ext cx="3796791" cy="44196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43000" y="1143000"/>
            <a:ext cx="3657600" cy="4384675"/>
            <a:chOff x="1143000" y="1143000"/>
            <a:chExt cx="3657600" cy="43846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143000"/>
              <a:ext cx="3657600" cy="438429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33600" y="2819387"/>
              <a:ext cx="1828800" cy="445770"/>
            </a:xfrm>
            <a:custGeom>
              <a:avLst/>
              <a:gdLst/>
              <a:ahLst/>
              <a:cxnLst/>
              <a:rect l="l" t="t" r="r" b="b"/>
              <a:pathLst>
                <a:path w="1828800" h="445770">
                  <a:moveTo>
                    <a:pt x="685800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685800" y="369328"/>
                  </a:lnTo>
                  <a:lnTo>
                    <a:pt x="685800" y="0"/>
                  </a:lnTo>
                  <a:close/>
                </a:path>
                <a:path w="1828800" h="445770">
                  <a:moveTo>
                    <a:pt x="1828800" y="76200"/>
                  </a:moveTo>
                  <a:lnTo>
                    <a:pt x="1143000" y="76200"/>
                  </a:lnTo>
                  <a:lnTo>
                    <a:pt x="1143000" y="445528"/>
                  </a:lnTo>
                  <a:lnTo>
                    <a:pt x="1828800" y="445528"/>
                  </a:lnTo>
                  <a:lnTo>
                    <a:pt x="18288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97351" y="647065"/>
            <a:ext cx="266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PROFILE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PHOTOGRAPHS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19800" y="2819400"/>
            <a:ext cx="685800" cy="381000"/>
          </a:xfrm>
          <a:custGeom>
            <a:avLst/>
            <a:gdLst/>
            <a:ahLst/>
            <a:cxnLst/>
            <a:rect l="l" t="t" r="r" b="b"/>
            <a:pathLst>
              <a:path w="685800" h="381000">
                <a:moveTo>
                  <a:pt x="685800" y="0"/>
                </a:moveTo>
                <a:lnTo>
                  <a:pt x="0" y="0"/>
                </a:lnTo>
                <a:lnTo>
                  <a:pt x="0" y="381000"/>
                </a:lnTo>
                <a:lnTo>
                  <a:pt x="685800" y="381000"/>
                </a:lnTo>
                <a:lnTo>
                  <a:pt x="685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200" y="3059671"/>
            <a:ext cx="685800" cy="369570"/>
          </a:xfrm>
          <a:custGeom>
            <a:avLst/>
            <a:gdLst/>
            <a:ahLst/>
            <a:cxnLst/>
            <a:rect l="l" t="t" r="r" b="b"/>
            <a:pathLst>
              <a:path w="685800" h="369570">
                <a:moveTo>
                  <a:pt x="685800" y="0"/>
                </a:moveTo>
                <a:lnTo>
                  <a:pt x="0" y="0"/>
                </a:lnTo>
                <a:lnTo>
                  <a:pt x="0" y="369328"/>
                </a:lnTo>
                <a:lnTo>
                  <a:pt x="685800" y="369328"/>
                </a:lnTo>
                <a:lnTo>
                  <a:pt x="685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7832" y="766103"/>
            <a:ext cx="1879283" cy="17347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7832" y="3609851"/>
            <a:ext cx="1885315" cy="17077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2926" y="766103"/>
            <a:ext cx="2283873" cy="17347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2927" y="3609852"/>
            <a:ext cx="2283873" cy="17077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0688" y="766103"/>
            <a:ext cx="2018665" cy="17347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0688" y="3609852"/>
            <a:ext cx="2018665" cy="17077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62200" y="2743200"/>
            <a:ext cx="5077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PRE OPERATIVE VIEW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8974" y="5549451"/>
            <a:ext cx="5054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POST OPERATIVE VIEW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2728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148</Words>
  <Application>Microsoft Office PowerPoint</Application>
  <PresentationFormat>A4 Paper (210x297 mm)</PresentationFormat>
  <Paragraphs>52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BALANCING COMPLETE DENTURE</vt:lpstr>
      <vt:lpstr>Slide 2</vt:lpstr>
      <vt:lpstr>Slide 3</vt:lpstr>
      <vt:lpstr>Slide 4</vt:lpstr>
      <vt:lpstr>CAST PARTIAL DENTURE</vt:lpstr>
      <vt:lpstr>Slide 6</vt:lpstr>
      <vt:lpstr>Slide 7</vt:lpstr>
      <vt:lpstr>Slide 8</vt:lpstr>
      <vt:lpstr>Slide 9</vt:lpstr>
      <vt:lpstr>OCCULAR PROSTHESIS</vt:lpstr>
      <vt:lpstr>IRIS POSITIONING</vt:lpstr>
      <vt:lpstr>Slide 12</vt:lpstr>
      <vt:lpstr>IMMEDIATE DENTURE</vt:lpstr>
      <vt:lpstr>Slide 14</vt:lpstr>
      <vt:lpstr>ANTERIOR BITE PLANE</vt:lpstr>
      <vt:lpstr>Slide 16</vt:lpstr>
      <vt:lpstr>Slide 17</vt:lpstr>
      <vt:lpstr>Slide 18</vt:lpstr>
      <vt:lpstr>TOOTH SUPPORTED OVERDENTURE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chandra mouli</dc:creator>
  <cp:lastModifiedBy>Windows User</cp:lastModifiedBy>
  <cp:revision>2</cp:revision>
  <dcterms:created xsi:type="dcterms:W3CDTF">2021-07-22T10:49:33Z</dcterms:created>
  <dcterms:modified xsi:type="dcterms:W3CDTF">2021-07-22T11:11:08Z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2020-07-03T00:00:00Z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2021-07-22T00:00:00Z</vt:filetime>
  </property>
</Properties>
</file>